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30480000" cy="43014900"/>
  <p:notesSz cx="6858000" cy="9144000"/>
  <p:embeddedFontLst>
    <p:embeddedFont>
      <p:font typeface="Roboto" charset="1" panose="02000000000000000000"/>
      <p:regular r:id="rId7"/>
    </p:embeddedFont>
    <p:embeddedFont>
      <p:font typeface="Roboto Bold" charset="1" panose="020000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14300" y="40764119"/>
            <a:ext cx="30720600" cy="2370181"/>
          </a:xfrm>
          <a:custGeom>
            <a:avLst/>
            <a:gdLst/>
            <a:ahLst/>
            <a:cxnLst/>
            <a:rect r="r" b="b" t="t" l="l"/>
            <a:pathLst>
              <a:path h="2370181" w="30720600">
                <a:moveTo>
                  <a:pt x="0" y="0"/>
                </a:moveTo>
                <a:lnTo>
                  <a:pt x="30720600" y="0"/>
                </a:lnTo>
                <a:lnTo>
                  <a:pt x="30720600" y="2370181"/>
                </a:lnTo>
                <a:lnTo>
                  <a:pt x="0" y="237018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711" t="-252534" r="-2841" b="-1050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14300" y="40760377"/>
            <a:ext cx="30784947" cy="2259623"/>
          </a:xfrm>
          <a:custGeom>
            <a:avLst/>
            <a:gdLst/>
            <a:ahLst/>
            <a:cxnLst/>
            <a:rect r="r" b="b" t="t" l="l"/>
            <a:pathLst>
              <a:path h="2259623" w="30784947">
                <a:moveTo>
                  <a:pt x="0" y="0"/>
                </a:moveTo>
                <a:lnTo>
                  <a:pt x="30784947" y="0"/>
                </a:lnTo>
                <a:lnTo>
                  <a:pt x="30784947" y="2259623"/>
                </a:lnTo>
                <a:lnTo>
                  <a:pt x="0" y="22596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820" t="-896041" r="-699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114300" y="-114300"/>
            <a:ext cx="30720600" cy="6483733"/>
          </a:xfrm>
          <a:custGeom>
            <a:avLst/>
            <a:gdLst/>
            <a:ahLst/>
            <a:cxnLst/>
            <a:rect r="r" b="b" t="t" l="l"/>
            <a:pathLst>
              <a:path h="6483733" w="30720600">
                <a:moveTo>
                  <a:pt x="0" y="0"/>
                </a:moveTo>
                <a:lnTo>
                  <a:pt x="30720600" y="0"/>
                </a:lnTo>
                <a:lnTo>
                  <a:pt x="30720600" y="6483733"/>
                </a:lnTo>
                <a:lnTo>
                  <a:pt x="0" y="648373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495" t="-36730" r="-8495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178647" y="-114300"/>
            <a:ext cx="30784947" cy="6880279"/>
          </a:xfrm>
          <a:custGeom>
            <a:avLst/>
            <a:gdLst/>
            <a:ahLst/>
            <a:cxnLst/>
            <a:rect r="r" b="b" t="t" l="l"/>
            <a:pathLst>
              <a:path h="6880279" w="30784947">
                <a:moveTo>
                  <a:pt x="0" y="0"/>
                </a:moveTo>
                <a:lnTo>
                  <a:pt x="30784947" y="0"/>
                </a:lnTo>
                <a:lnTo>
                  <a:pt x="30784947" y="6880279"/>
                </a:lnTo>
                <a:lnTo>
                  <a:pt x="0" y="688027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820" t="-227120" r="-699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-114300" y="6369433"/>
            <a:ext cx="30720600" cy="396545"/>
          </a:xfrm>
          <a:custGeom>
            <a:avLst/>
            <a:gdLst/>
            <a:ahLst/>
            <a:cxnLst/>
            <a:rect r="r" b="b" t="t" l="l"/>
            <a:pathLst>
              <a:path h="396545" w="30720600">
                <a:moveTo>
                  <a:pt x="0" y="0"/>
                </a:moveTo>
                <a:lnTo>
                  <a:pt x="30720600" y="0"/>
                </a:lnTo>
                <a:lnTo>
                  <a:pt x="30720600" y="396546"/>
                </a:lnTo>
                <a:lnTo>
                  <a:pt x="0" y="3965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0" y="723703"/>
            <a:ext cx="16573230" cy="3174118"/>
          </a:xfrm>
          <a:custGeom>
            <a:avLst/>
            <a:gdLst/>
            <a:ahLst/>
            <a:cxnLst/>
            <a:rect r="r" b="b" t="t" l="l"/>
            <a:pathLst>
              <a:path h="3174118" w="16573230">
                <a:moveTo>
                  <a:pt x="0" y="0"/>
                </a:moveTo>
                <a:lnTo>
                  <a:pt x="16573230" y="0"/>
                </a:lnTo>
                <a:lnTo>
                  <a:pt x="16573230" y="3174117"/>
                </a:lnTo>
                <a:lnTo>
                  <a:pt x="0" y="31741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25748" r="0" b="-25378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178647" y="4502530"/>
            <a:ext cx="30784947" cy="1866903"/>
          </a:xfrm>
          <a:custGeom>
            <a:avLst/>
            <a:gdLst/>
            <a:ahLst/>
            <a:cxnLst/>
            <a:rect r="r" b="b" t="t" l="l"/>
            <a:pathLst>
              <a:path h="1866903" w="30784947">
                <a:moveTo>
                  <a:pt x="0" y="0"/>
                </a:moveTo>
                <a:lnTo>
                  <a:pt x="30784947" y="0"/>
                </a:lnTo>
                <a:lnTo>
                  <a:pt x="30784947" y="1866903"/>
                </a:lnTo>
                <a:lnTo>
                  <a:pt x="0" y="186690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50000"/>
            </a:blip>
            <a:stretch>
              <a:fillRect l="0" t="-227796" r="-164646" b="-2159909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886165" y="4712987"/>
            <a:ext cx="28719671" cy="400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  <a:r>
              <a:rPr lang="en-US" sz="2600" spc="62">
                <a:solidFill>
                  <a:srgbClr val="FBFCFB"/>
                </a:solidFill>
                <a:latin typeface="Roboto"/>
                <a:ea typeface="Roboto"/>
                <a:cs typeface="Roboto"/>
                <a:sym typeface="Roboto"/>
              </a:rPr>
              <a:t>Authors: Lorem ipsum dolor sit amet, consectetuer adipiscing elit, sed diam nonummy nibh euismod tincidunt ut laoreet dolore magna aliquam erat volutpat.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853991" y="5341185"/>
            <a:ext cx="28719671" cy="790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20"/>
              </a:lnSpc>
            </a:pPr>
            <a:r>
              <a:rPr lang="en-US" sz="2600" spc="62">
                <a:solidFill>
                  <a:srgbClr val="FBFCFB"/>
                </a:solidFill>
                <a:latin typeface="Roboto"/>
                <a:ea typeface="Roboto"/>
                <a:cs typeface="Roboto"/>
                <a:sym typeface="Roboto"/>
              </a:rPr>
              <a:t>AFFILIATION\CONTRIBUTING UNIT, WEBSITE</a:t>
            </a:r>
          </a:p>
          <a:p>
            <a:pPr algn="ctr">
              <a:lnSpc>
                <a:spcPts val="3120"/>
              </a:lnSpc>
            </a:pPr>
            <a:r>
              <a:rPr lang="en-US" sz="2600" spc="62">
                <a:solidFill>
                  <a:srgbClr val="FBFCFB"/>
                </a:solidFill>
                <a:latin typeface="Roboto"/>
                <a:ea typeface="Roboto"/>
                <a:cs typeface="Roboto"/>
                <a:sym typeface="Roboto"/>
              </a:rPr>
              <a:t>SECOND AFFILIATION\CO-CREATING UNIT\ PARTNER UNIT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344265" y="7077728"/>
            <a:ext cx="14700243" cy="734504"/>
            <a:chOff x="0" y="0"/>
            <a:chExt cx="19600324" cy="979338"/>
          </a:xfrm>
        </p:grpSpPr>
        <p:grpSp>
          <p:nvGrpSpPr>
            <p:cNvPr name="Group 12" id="12"/>
            <p:cNvGrpSpPr/>
            <p:nvPr/>
          </p:nvGrpSpPr>
          <p:grpSpPr>
            <a:xfrm rot="5400000">
              <a:off x="9329372" y="-9291614"/>
              <a:ext cx="979338" cy="19562567"/>
              <a:chOff x="0" y="0"/>
              <a:chExt cx="258309" cy="5159805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258309" cy="5159805"/>
              </a:xfrm>
              <a:custGeom>
                <a:avLst/>
                <a:gdLst/>
                <a:ahLst/>
                <a:cxnLst/>
                <a:rect r="r" b="b" t="t" l="l"/>
                <a:pathLst>
                  <a:path h="5159805" w="258309">
                    <a:moveTo>
                      <a:pt x="129155" y="0"/>
                    </a:moveTo>
                    <a:lnTo>
                      <a:pt x="129155" y="0"/>
                    </a:lnTo>
                    <a:cubicBezTo>
                      <a:pt x="163409" y="0"/>
                      <a:pt x="196260" y="13607"/>
                      <a:pt x="220481" y="37829"/>
                    </a:cubicBezTo>
                    <a:cubicBezTo>
                      <a:pt x="244702" y="62050"/>
                      <a:pt x="258309" y="94901"/>
                      <a:pt x="258309" y="129155"/>
                    </a:cubicBezTo>
                    <a:lnTo>
                      <a:pt x="258309" y="5030650"/>
                    </a:lnTo>
                    <a:cubicBezTo>
                      <a:pt x="258309" y="5064904"/>
                      <a:pt x="244702" y="5097755"/>
                      <a:pt x="220481" y="5121976"/>
                    </a:cubicBezTo>
                    <a:cubicBezTo>
                      <a:pt x="196260" y="5146198"/>
                      <a:pt x="163409" y="5159805"/>
                      <a:pt x="129155" y="5159805"/>
                    </a:cubicBezTo>
                    <a:lnTo>
                      <a:pt x="129155" y="5159805"/>
                    </a:lnTo>
                    <a:cubicBezTo>
                      <a:pt x="94901" y="5159805"/>
                      <a:pt x="62050" y="5146198"/>
                      <a:pt x="37829" y="5121976"/>
                    </a:cubicBezTo>
                    <a:cubicBezTo>
                      <a:pt x="13607" y="5097755"/>
                      <a:pt x="0" y="5064904"/>
                      <a:pt x="0" y="5030650"/>
                    </a:cubicBezTo>
                    <a:lnTo>
                      <a:pt x="0" y="129155"/>
                    </a:lnTo>
                    <a:cubicBezTo>
                      <a:pt x="0" y="94901"/>
                      <a:pt x="13607" y="62050"/>
                      <a:pt x="37829" y="37829"/>
                    </a:cubicBezTo>
                    <a:cubicBezTo>
                      <a:pt x="62050" y="13607"/>
                      <a:pt x="94901" y="0"/>
                      <a:pt x="129155" y="0"/>
                    </a:cubicBezTo>
                    <a:close/>
                  </a:path>
                </a:pathLst>
              </a:custGeom>
              <a:solidFill>
                <a:srgbClr val="173F94"/>
              </a:solidFill>
            </p:spPr>
          </p:sp>
          <p:sp>
            <p:nvSpPr>
              <p:cNvPr name="TextBox 14" id="14"/>
              <p:cNvSpPr txBox="true"/>
              <p:nvPr/>
            </p:nvSpPr>
            <p:spPr>
              <a:xfrm>
                <a:off x="0" y="-47625"/>
                <a:ext cx="258309" cy="520743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100"/>
                  </a:lnSpc>
                </a:pPr>
              </a:p>
            </p:txBody>
          </p:sp>
        </p:grpSp>
        <p:sp>
          <p:nvSpPr>
            <p:cNvPr name="TextBox 15" id="15"/>
            <p:cNvSpPr txBox="true"/>
            <p:nvPr/>
          </p:nvSpPr>
          <p:spPr>
            <a:xfrm rot="0">
              <a:off x="0" y="146986"/>
              <a:ext cx="19562567" cy="66675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840"/>
                </a:lnSpc>
              </a:pPr>
              <a:r>
                <a:rPr lang="en-US" b="true" sz="3200" spc="76">
                  <a:solidFill>
                    <a:srgbClr val="FCDE06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TITLE OF THE FIRST SECTION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344265" y="14791490"/>
            <a:ext cx="14700243" cy="734504"/>
            <a:chOff x="0" y="0"/>
            <a:chExt cx="19600324" cy="979338"/>
          </a:xfrm>
        </p:grpSpPr>
        <p:grpSp>
          <p:nvGrpSpPr>
            <p:cNvPr name="Group 17" id="17"/>
            <p:cNvGrpSpPr/>
            <p:nvPr/>
          </p:nvGrpSpPr>
          <p:grpSpPr>
            <a:xfrm rot="5400000">
              <a:off x="9329372" y="-9291614"/>
              <a:ext cx="979338" cy="19562567"/>
              <a:chOff x="0" y="0"/>
              <a:chExt cx="258309" cy="5159805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258309" cy="5159805"/>
              </a:xfrm>
              <a:custGeom>
                <a:avLst/>
                <a:gdLst/>
                <a:ahLst/>
                <a:cxnLst/>
                <a:rect r="r" b="b" t="t" l="l"/>
                <a:pathLst>
                  <a:path h="5159805" w="258309">
                    <a:moveTo>
                      <a:pt x="129155" y="0"/>
                    </a:moveTo>
                    <a:lnTo>
                      <a:pt x="129155" y="0"/>
                    </a:lnTo>
                    <a:cubicBezTo>
                      <a:pt x="163409" y="0"/>
                      <a:pt x="196260" y="13607"/>
                      <a:pt x="220481" y="37829"/>
                    </a:cubicBezTo>
                    <a:cubicBezTo>
                      <a:pt x="244702" y="62050"/>
                      <a:pt x="258309" y="94901"/>
                      <a:pt x="258309" y="129155"/>
                    </a:cubicBezTo>
                    <a:lnTo>
                      <a:pt x="258309" y="5030650"/>
                    </a:lnTo>
                    <a:cubicBezTo>
                      <a:pt x="258309" y="5064904"/>
                      <a:pt x="244702" y="5097755"/>
                      <a:pt x="220481" y="5121976"/>
                    </a:cubicBezTo>
                    <a:cubicBezTo>
                      <a:pt x="196260" y="5146198"/>
                      <a:pt x="163409" y="5159805"/>
                      <a:pt x="129155" y="5159805"/>
                    </a:cubicBezTo>
                    <a:lnTo>
                      <a:pt x="129155" y="5159805"/>
                    </a:lnTo>
                    <a:cubicBezTo>
                      <a:pt x="94901" y="5159805"/>
                      <a:pt x="62050" y="5146198"/>
                      <a:pt x="37829" y="5121976"/>
                    </a:cubicBezTo>
                    <a:cubicBezTo>
                      <a:pt x="13607" y="5097755"/>
                      <a:pt x="0" y="5064904"/>
                      <a:pt x="0" y="5030650"/>
                    </a:cubicBezTo>
                    <a:lnTo>
                      <a:pt x="0" y="129155"/>
                    </a:lnTo>
                    <a:cubicBezTo>
                      <a:pt x="0" y="94901"/>
                      <a:pt x="13607" y="62050"/>
                      <a:pt x="37829" y="37829"/>
                    </a:cubicBezTo>
                    <a:cubicBezTo>
                      <a:pt x="62050" y="13607"/>
                      <a:pt x="94901" y="0"/>
                      <a:pt x="129155" y="0"/>
                    </a:cubicBezTo>
                    <a:close/>
                  </a:path>
                </a:pathLst>
              </a:custGeom>
              <a:solidFill>
                <a:srgbClr val="173F94"/>
              </a:solidFill>
            </p:spPr>
          </p:sp>
          <p:sp>
            <p:nvSpPr>
              <p:cNvPr name="TextBox 19" id="19"/>
              <p:cNvSpPr txBox="true"/>
              <p:nvPr/>
            </p:nvSpPr>
            <p:spPr>
              <a:xfrm>
                <a:off x="0" y="-47625"/>
                <a:ext cx="258309" cy="520743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100"/>
                  </a:lnSpc>
                </a:pPr>
              </a:p>
            </p:txBody>
          </p:sp>
        </p:grpSp>
        <p:sp>
          <p:nvSpPr>
            <p:cNvPr name="TextBox 20" id="20"/>
            <p:cNvSpPr txBox="true"/>
            <p:nvPr/>
          </p:nvSpPr>
          <p:spPr>
            <a:xfrm rot="0">
              <a:off x="0" y="146986"/>
              <a:ext cx="19562567" cy="66667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840"/>
                </a:lnSpc>
              </a:pPr>
              <a:r>
                <a:rPr lang="en-US" b="true" sz="3200" spc="76">
                  <a:solidFill>
                    <a:srgbClr val="FCDE06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TITLE OF THE SECOND SECTION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372583" y="31726631"/>
            <a:ext cx="14700243" cy="734504"/>
            <a:chOff x="0" y="0"/>
            <a:chExt cx="19600324" cy="979338"/>
          </a:xfrm>
        </p:grpSpPr>
        <p:grpSp>
          <p:nvGrpSpPr>
            <p:cNvPr name="Group 22" id="22"/>
            <p:cNvGrpSpPr/>
            <p:nvPr/>
          </p:nvGrpSpPr>
          <p:grpSpPr>
            <a:xfrm rot="5400000">
              <a:off x="9329372" y="-9291614"/>
              <a:ext cx="979338" cy="19562567"/>
              <a:chOff x="0" y="0"/>
              <a:chExt cx="258309" cy="5159805"/>
            </a:xfrm>
          </p:grpSpPr>
          <p:sp>
            <p:nvSpPr>
              <p:cNvPr name="Freeform 23" id="23"/>
              <p:cNvSpPr/>
              <p:nvPr/>
            </p:nvSpPr>
            <p:spPr>
              <a:xfrm flipH="false" flipV="false" rot="0">
                <a:off x="0" y="0"/>
                <a:ext cx="258309" cy="5159805"/>
              </a:xfrm>
              <a:custGeom>
                <a:avLst/>
                <a:gdLst/>
                <a:ahLst/>
                <a:cxnLst/>
                <a:rect r="r" b="b" t="t" l="l"/>
                <a:pathLst>
                  <a:path h="5159805" w="258309">
                    <a:moveTo>
                      <a:pt x="129155" y="0"/>
                    </a:moveTo>
                    <a:lnTo>
                      <a:pt x="129155" y="0"/>
                    </a:lnTo>
                    <a:cubicBezTo>
                      <a:pt x="163409" y="0"/>
                      <a:pt x="196260" y="13607"/>
                      <a:pt x="220481" y="37829"/>
                    </a:cubicBezTo>
                    <a:cubicBezTo>
                      <a:pt x="244702" y="62050"/>
                      <a:pt x="258309" y="94901"/>
                      <a:pt x="258309" y="129155"/>
                    </a:cubicBezTo>
                    <a:lnTo>
                      <a:pt x="258309" y="5030650"/>
                    </a:lnTo>
                    <a:cubicBezTo>
                      <a:pt x="258309" y="5064904"/>
                      <a:pt x="244702" y="5097755"/>
                      <a:pt x="220481" y="5121976"/>
                    </a:cubicBezTo>
                    <a:cubicBezTo>
                      <a:pt x="196260" y="5146198"/>
                      <a:pt x="163409" y="5159805"/>
                      <a:pt x="129155" y="5159805"/>
                    </a:cubicBezTo>
                    <a:lnTo>
                      <a:pt x="129155" y="5159805"/>
                    </a:lnTo>
                    <a:cubicBezTo>
                      <a:pt x="94901" y="5159805"/>
                      <a:pt x="62050" y="5146198"/>
                      <a:pt x="37829" y="5121976"/>
                    </a:cubicBezTo>
                    <a:cubicBezTo>
                      <a:pt x="13607" y="5097755"/>
                      <a:pt x="0" y="5064904"/>
                      <a:pt x="0" y="5030650"/>
                    </a:cubicBezTo>
                    <a:lnTo>
                      <a:pt x="0" y="129155"/>
                    </a:lnTo>
                    <a:cubicBezTo>
                      <a:pt x="0" y="94901"/>
                      <a:pt x="13607" y="62050"/>
                      <a:pt x="37829" y="37829"/>
                    </a:cubicBezTo>
                    <a:cubicBezTo>
                      <a:pt x="62050" y="13607"/>
                      <a:pt x="94901" y="0"/>
                      <a:pt x="129155" y="0"/>
                    </a:cubicBezTo>
                    <a:close/>
                  </a:path>
                </a:pathLst>
              </a:custGeom>
              <a:solidFill>
                <a:srgbClr val="173F94"/>
              </a:solidFill>
            </p:spPr>
          </p:sp>
          <p:sp>
            <p:nvSpPr>
              <p:cNvPr name="TextBox 24" id="24"/>
              <p:cNvSpPr txBox="true"/>
              <p:nvPr/>
            </p:nvSpPr>
            <p:spPr>
              <a:xfrm>
                <a:off x="0" y="-47625"/>
                <a:ext cx="258309" cy="520743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100"/>
                  </a:lnSpc>
                </a:pPr>
              </a:p>
            </p:txBody>
          </p:sp>
        </p:grpSp>
        <p:sp>
          <p:nvSpPr>
            <p:cNvPr name="TextBox 25" id="25"/>
            <p:cNvSpPr txBox="true"/>
            <p:nvPr/>
          </p:nvSpPr>
          <p:spPr>
            <a:xfrm rot="0">
              <a:off x="0" y="146986"/>
              <a:ext cx="19562567" cy="66667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840"/>
                </a:lnSpc>
              </a:pPr>
              <a:r>
                <a:rPr lang="en-US" b="true" sz="3200" spc="76">
                  <a:solidFill>
                    <a:srgbClr val="FCDE06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TITLE OF THE FOURTH SECTION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308265" y="23863335"/>
            <a:ext cx="14700243" cy="734504"/>
            <a:chOff x="0" y="0"/>
            <a:chExt cx="19600324" cy="979338"/>
          </a:xfrm>
        </p:grpSpPr>
        <p:grpSp>
          <p:nvGrpSpPr>
            <p:cNvPr name="Group 27" id="27"/>
            <p:cNvGrpSpPr/>
            <p:nvPr/>
          </p:nvGrpSpPr>
          <p:grpSpPr>
            <a:xfrm rot="5400000">
              <a:off x="9329372" y="-9291614"/>
              <a:ext cx="979338" cy="19562567"/>
              <a:chOff x="0" y="0"/>
              <a:chExt cx="258309" cy="5159805"/>
            </a:xfrm>
          </p:grpSpPr>
          <p:sp>
            <p:nvSpPr>
              <p:cNvPr name="Freeform 28" id="28"/>
              <p:cNvSpPr/>
              <p:nvPr/>
            </p:nvSpPr>
            <p:spPr>
              <a:xfrm flipH="false" flipV="false" rot="0">
                <a:off x="0" y="0"/>
                <a:ext cx="258309" cy="5159805"/>
              </a:xfrm>
              <a:custGeom>
                <a:avLst/>
                <a:gdLst/>
                <a:ahLst/>
                <a:cxnLst/>
                <a:rect r="r" b="b" t="t" l="l"/>
                <a:pathLst>
                  <a:path h="5159805" w="258309">
                    <a:moveTo>
                      <a:pt x="129155" y="0"/>
                    </a:moveTo>
                    <a:lnTo>
                      <a:pt x="129155" y="0"/>
                    </a:lnTo>
                    <a:cubicBezTo>
                      <a:pt x="163409" y="0"/>
                      <a:pt x="196260" y="13607"/>
                      <a:pt x="220481" y="37829"/>
                    </a:cubicBezTo>
                    <a:cubicBezTo>
                      <a:pt x="244702" y="62050"/>
                      <a:pt x="258309" y="94901"/>
                      <a:pt x="258309" y="129155"/>
                    </a:cubicBezTo>
                    <a:lnTo>
                      <a:pt x="258309" y="5030650"/>
                    </a:lnTo>
                    <a:cubicBezTo>
                      <a:pt x="258309" y="5064904"/>
                      <a:pt x="244702" y="5097755"/>
                      <a:pt x="220481" y="5121976"/>
                    </a:cubicBezTo>
                    <a:cubicBezTo>
                      <a:pt x="196260" y="5146198"/>
                      <a:pt x="163409" y="5159805"/>
                      <a:pt x="129155" y="5159805"/>
                    </a:cubicBezTo>
                    <a:lnTo>
                      <a:pt x="129155" y="5159805"/>
                    </a:lnTo>
                    <a:cubicBezTo>
                      <a:pt x="94901" y="5159805"/>
                      <a:pt x="62050" y="5146198"/>
                      <a:pt x="37829" y="5121976"/>
                    </a:cubicBezTo>
                    <a:cubicBezTo>
                      <a:pt x="13607" y="5097755"/>
                      <a:pt x="0" y="5064904"/>
                      <a:pt x="0" y="5030650"/>
                    </a:cubicBezTo>
                    <a:lnTo>
                      <a:pt x="0" y="129155"/>
                    </a:lnTo>
                    <a:cubicBezTo>
                      <a:pt x="0" y="94901"/>
                      <a:pt x="13607" y="62050"/>
                      <a:pt x="37829" y="37829"/>
                    </a:cubicBezTo>
                    <a:cubicBezTo>
                      <a:pt x="62050" y="13607"/>
                      <a:pt x="94901" y="0"/>
                      <a:pt x="129155" y="0"/>
                    </a:cubicBezTo>
                    <a:close/>
                  </a:path>
                </a:pathLst>
              </a:custGeom>
              <a:solidFill>
                <a:srgbClr val="173F94"/>
              </a:solidFill>
            </p:spPr>
          </p:sp>
          <p:sp>
            <p:nvSpPr>
              <p:cNvPr name="TextBox 29" id="29"/>
              <p:cNvSpPr txBox="true"/>
              <p:nvPr/>
            </p:nvSpPr>
            <p:spPr>
              <a:xfrm>
                <a:off x="0" y="-47625"/>
                <a:ext cx="258309" cy="520743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100"/>
                  </a:lnSpc>
                </a:pPr>
              </a:p>
            </p:txBody>
          </p:sp>
        </p:grpSp>
        <p:sp>
          <p:nvSpPr>
            <p:cNvPr name="TextBox 30" id="30"/>
            <p:cNvSpPr txBox="true"/>
            <p:nvPr/>
          </p:nvSpPr>
          <p:spPr>
            <a:xfrm rot="0">
              <a:off x="0" y="146986"/>
              <a:ext cx="19562567" cy="66667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840"/>
                </a:lnSpc>
              </a:pPr>
              <a:r>
                <a:rPr lang="en-US" b="true" sz="3200" spc="76">
                  <a:solidFill>
                    <a:srgbClr val="FCDE06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TITLE OF THE THIRD SECTION</a:t>
              </a:r>
            </a:p>
          </p:txBody>
        </p:sp>
      </p:grpSp>
      <p:sp>
        <p:nvSpPr>
          <p:cNvPr name="TextBox 31" id="31"/>
          <p:cNvSpPr txBox="true"/>
          <p:nvPr/>
        </p:nvSpPr>
        <p:spPr>
          <a:xfrm rot="0">
            <a:off x="15213827" y="1498930"/>
            <a:ext cx="15246000" cy="1952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79"/>
              </a:lnSpc>
            </a:pPr>
            <a:r>
              <a:rPr lang="en-US" sz="6399" b="true">
                <a:solidFill>
                  <a:srgbClr val="FBFCFB"/>
                </a:solidFill>
                <a:latin typeface="Roboto Bold"/>
                <a:ea typeface="Roboto Bold"/>
                <a:cs typeface="Roboto Bold"/>
                <a:sym typeface="Roboto Bold"/>
              </a:rPr>
              <a:t>POSTER TITLE POSTER TITLE</a:t>
            </a:r>
          </a:p>
          <a:p>
            <a:pPr algn="ctr">
              <a:lnSpc>
                <a:spcPts val="7679"/>
              </a:lnSpc>
            </a:pPr>
            <a:r>
              <a:rPr lang="en-US" sz="6399" b="true">
                <a:solidFill>
                  <a:srgbClr val="FBFCFB"/>
                </a:solidFill>
                <a:latin typeface="Roboto Bold"/>
                <a:ea typeface="Roboto Bold"/>
                <a:cs typeface="Roboto Bold"/>
                <a:sym typeface="Roboto Bold"/>
              </a:rPr>
              <a:t> POSTER TITLE POSTER TITLE</a:t>
            </a:r>
          </a:p>
        </p:txBody>
      </p:sp>
      <p:grpSp>
        <p:nvGrpSpPr>
          <p:cNvPr name="Group 32" id="32"/>
          <p:cNvGrpSpPr/>
          <p:nvPr/>
        </p:nvGrpSpPr>
        <p:grpSpPr>
          <a:xfrm rot="0">
            <a:off x="15392864" y="7077728"/>
            <a:ext cx="14779925" cy="734504"/>
            <a:chOff x="0" y="0"/>
            <a:chExt cx="19706567" cy="979338"/>
          </a:xfrm>
        </p:grpSpPr>
        <p:grpSp>
          <p:nvGrpSpPr>
            <p:cNvPr name="Group 33" id="33"/>
            <p:cNvGrpSpPr/>
            <p:nvPr/>
          </p:nvGrpSpPr>
          <p:grpSpPr>
            <a:xfrm rot="5400000">
              <a:off x="9291614" y="-9291614"/>
              <a:ext cx="979338" cy="19562567"/>
              <a:chOff x="0" y="0"/>
              <a:chExt cx="258309" cy="5159805"/>
            </a:xfrm>
          </p:grpSpPr>
          <p:sp>
            <p:nvSpPr>
              <p:cNvPr name="Freeform 34" id="34"/>
              <p:cNvSpPr/>
              <p:nvPr/>
            </p:nvSpPr>
            <p:spPr>
              <a:xfrm flipH="false" flipV="false" rot="0">
                <a:off x="0" y="0"/>
                <a:ext cx="258309" cy="5159805"/>
              </a:xfrm>
              <a:custGeom>
                <a:avLst/>
                <a:gdLst/>
                <a:ahLst/>
                <a:cxnLst/>
                <a:rect r="r" b="b" t="t" l="l"/>
                <a:pathLst>
                  <a:path h="5159805" w="258309">
                    <a:moveTo>
                      <a:pt x="129155" y="0"/>
                    </a:moveTo>
                    <a:lnTo>
                      <a:pt x="129155" y="0"/>
                    </a:lnTo>
                    <a:cubicBezTo>
                      <a:pt x="163409" y="0"/>
                      <a:pt x="196260" y="13607"/>
                      <a:pt x="220481" y="37829"/>
                    </a:cubicBezTo>
                    <a:cubicBezTo>
                      <a:pt x="244702" y="62050"/>
                      <a:pt x="258309" y="94901"/>
                      <a:pt x="258309" y="129155"/>
                    </a:cubicBezTo>
                    <a:lnTo>
                      <a:pt x="258309" y="5030650"/>
                    </a:lnTo>
                    <a:cubicBezTo>
                      <a:pt x="258309" y="5064904"/>
                      <a:pt x="244702" y="5097755"/>
                      <a:pt x="220481" y="5121976"/>
                    </a:cubicBezTo>
                    <a:cubicBezTo>
                      <a:pt x="196260" y="5146198"/>
                      <a:pt x="163409" y="5159805"/>
                      <a:pt x="129155" y="5159805"/>
                    </a:cubicBezTo>
                    <a:lnTo>
                      <a:pt x="129155" y="5159805"/>
                    </a:lnTo>
                    <a:cubicBezTo>
                      <a:pt x="94901" y="5159805"/>
                      <a:pt x="62050" y="5146198"/>
                      <a:pt x="37829" y="5121976"/>
                    </a:cubicBezTo>
                    <a:cubicBezTo>
                      <a:pt x="13607" y="5097755"/>
                      <a:pt x="0" y="5064904"/>
                      <a:pt x="0" y="5030650"/>
                    </a:cubicBezTo>
                    <a:lnTo>
                      <a:pt x="0" y="129155"/>
                    </a:lnTo>
                    <a:cubicBezTo>
                      <a:pt x="0" y="94901"/>
                      <a:pt x="13607" y="62050"/>
                      <a:pt x="37829" y="37829"/>
                    </a:cubicBezTo>
                    <a:cubicBezTo>
                      <a:pt x="62050" y="13607"/>
                      <a:pt x="94901" y="0"/>
                      <a:pt x="129155" y="0"/>
                    </a:cubicBezTo>
                    <a:close/>
                  </a:path>
                </a:pathLst>
              </a:custGeom>
              <a:solidFill>
                <a:srgbClr val="173F94"/>
              </a:solidFill>
            </p:spPr>
          </p:sp>
          <p:sp>
            <p:nvSpPr>
              <p:cNvPr name="TextBox 35" id="35"/>
              <p:cNvSpPr txBox="true"/>
              <p:nvPr/>
            </p:nvSpPr>
            <p:spPr>
              <a:xfrm>
                <a:off x="0" y="-47625"/>
                <a:ext cx="258309" cy="520743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100"/>
                  </a:lnSpc>
                </a:pPr>
              </a:p>
            </p:txBody>
          </p:sp>
        </p:grpSp>
        <p:sp>
          <p:nvSpPr>
            <p:cNvPr name="TextBox 36" id="36"/>
            <p:cNvSpPr txBox="true"/>
            <p:nvPr/>
          </p:nvSpPr>
          <p:spPr>
            <a:xfrm rot="0">
              <a:off x="144000" y="146986"/>
              <a:ext cx="19562567" cy="66667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840"/>
                </a:lnSpc>
              </a:pPr>
              <a:r>
                <a:rPr lang="en-US" b="true" sz="3200" spc="76">
                  <a:solidFill>
                    <a:srgbClr val="FCDE06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TITLE OF THE FIFTH SECTION</a:t>
              </a: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15392864" y="23863335"/>
            <a:ext cx="14779925" cy="734504"/>
            <a:chOff x="0" y="0"/>
            <a:chExt cx="19706567" cy="979338"/>
          </a:xfrm>
        </p:grpSpPr>
        <p:grpSp>
          <p:nvGrpSpPr>
            <p:cNvPr name="Group 38" id="38"/>
            <p:cNvGrpSpPr/>
            <p:nvPr/>
          </p:nvGrpSpPr>
          <p:grpSpPr>
            <a:xfrm rot="5400000">
              <a:off x="9291614" y="-9291614"/>
              <a:ext cx="979338" cy="19562567"/>
              <a:chOff x="0" y="0"/>
              <a:chExt cx="258309" cy="5159805"/>
            </a:xfrm>
          </p:grpSpPr>
          <p:sp>
            <p:nvSpPr>
              <p:cNvPr name="Freeform 39" id="39"/>
              <p:cNvSpPr/>
              <p:nvPr/>
            </p:nvSpPr>
            <p:spPr>
              <a:xfrm flipH="false" flipV="false" rot="0">
                <a:off x="0" y="0"/>
                <a:ext cx="258309" cy="5159805"/>
              </a:xfrm>
              <a:custGeom>
                <a:avLst/>
                <a:gdLst/>
                <a:ahLst/>
                <a:cxnLst/>
                <a:rect r="r" b="b" t="t" l="l"/>
                <a:pathLst>
                  <a:path h="5159805" w="258309">
                    <a:moveTo>
                      <a:pt x="129155" y="0"/>
                    </a:moveTo>
                    <a:lnTo>
                      <a:pt x="129155" y="0"/>
                    </a:lnTo>
                    <a:cubicBezTo>
                      <a:pt x="163409" y="0"/>
                      <a:pt x="196260" y="13607"/>
                      <a:pt x="220481" y="37829"/>
                    </a:cubicBezTo>
                    <a:cubicBezTo>
                      <a:pt x="244702" y="62050"/>
                      <a:pt x="258309" y="94901"/>
                      <a:pt x="258309" y="129155"/>
                    </a:cubicBezTo>
                    <a:lnTo>
                      <a:pt x="258309" y="5030650"/>
                    </a:lnTo>
                    <a:cubicBezTo>
                      <a:pt x="258309" y="5064904"/>
                      <a:pt x="244702" y="5097755"/>
                      <a:pt x="220481" y="5121976"/>
                    </a:cubicBezTo>
                    <a:cubicBezTo>
                      <a:pt x="196260" y="5146198"/>
                      <a:pt x="163409" y="5159805"/>
                      <a:pt x="129155" y="5159805"/>
                    </a:cubicBezTo>
                    <a:lnTo>
                      <a:pt x="129155" y="5159805"/>
                    </a:lnTo>
                    <a:cubicBezTo>
                      <a:pt x="94901" y="5159805"/>
                      <a:pt x="62050" y="5146198"/>
                      <a:pt x="37829" y="5121976"/>
                    </a:cubicBezTo>
                    <a:cubicBezTo>
                      <a:pt x="13607" y="5097755"/>
                      <a:pt x="0" y="5064904"/>
                      <a:pt x="0" y="5030650"/>
                    </a:cubicBezTo>
                    <a:lnTo>
                      <a:pt x="0" y="129155"/>
                    </a:lnTo>
                    <a:cubicBezTo>
                      <a:pt x="0" y="94901"/>
                      <a:pt x="13607" y="62050"/>
                      <a:pt x="37829" y="37829"/>
                    </a:cubicBezTo>
                    <a:cubicBezTo>
                      <a:pt x="62050" y="13607"/>
                      <a:pt x="94901" y="0"/>
                      <a:pt x="129155" y="0"/>
                    </a:cubicBezTo>
                    <a:close/>
                  </a:path>
                </a:pathLst>
              </a:custGeom>
              <a:solidFill>
                <a:srgbClr val="173F94"/>
              </a:solidFill>
            </p:spPr>
          </p:sp>
          <p:sp>
            <p:nvSpPr>
              <p:cNvPr name="TextBox 40" id="40"/>
              <p:cNvSpPr txBox="true"/>
              <p:nvPr/>
            </p:nvSpPr>
            <p:spPr>
              <a:xfrm>
                <a:off x="0" y="-47625"/>
                <a:ext cx="258309" cy="520743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100"/>
                  </a:lnSpc>
                </a:pPr>
              </a:p>
            </p:txBody>
          </p:sp>
        </p:grpSp>
        <p:sp>
          <p:nvSpPr>
            <p:cNvPr name="TextBox 41" id="41"/>
            <p:cNvSpPr txBox="true"/>
            <p:nvPr/>
          </p:nvSpPr>
          <p:spPr>
            <a:xfrm rot="0">
              <a:off x="144000" y="146986"/>
              <a:ext cx="19562567" cy="66667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840"/>
                </a:lnSpc>
              </a:pPr>
              <a:r>
                <a:rPr lang="en-US" b="true" sz="3200" spc="76">
                  <a:solidFill>
                    <a:srgbClr val="FCDE06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TITLE OF THE FIFTH SECTION</a:t>
              </a:r>
            </a:p>
          </p:txBody>
        </p:sp>
      </p:grpSp>
      <p:grpSp>
        <p:nvGrpSpPr>
          <p:cNvPr name="Group 42" id="42"/>
          <p:cNvGrpSpPr/>
          <p:nvPr/>
        </p:nvGrpSpPr>
        <p:grpSpPr>
          <a:xfrm rot="0">
            <a:off x="15392864" y="31726631"/>
            <a:ext cx="14779925" cy="734504"/>
            <a:chOff x="0" y="0"/>
            <a:chExt cx="19706567" cy="979338"/>
          </a:xfrm>
        </p:grpSpPr>
        <p:grpSp>
          <p:nvGrpSpPr>
            <p:cNvPr name="Group 43" id="43"/>
            <p:cNvGrpSpPr/>
            <p:nvPr/>
          </p:nvGrpSpPr>
          <p:grpSpPr>
            <a:xfrm rot="5400000">
              <a:off x="9291614" y="-9291614"/>
              <a:ext cx="979338" cy="19562567"/>
              <a:chOff x="0" y="0"/>
              <a:chExt cx="258309" cy="5159805"/>
            </a:xfrm>
          </p:grpSpPr>
          <p:sp>
            <p:nvSpPr>
              <p:cNvPr name="Freeform 44" id="44"/>
              <p:cNvSpPr/>
              <p:nvPr/>
            </p:nvSpPr>
            <p:spPr>
              <a:xfrm flipH="false" flipV="false" rot="0">
                <a:off x="0" y="0"/>
                <a:ext cx="258309" cy="5159805"/>
              </a:xfrm>
              <a:custGeom>
                <a:avLst/>
                <a:gdLst/>
                <a:ahLst/>
                <a:cxnLst/>
                <a:rect r="r" b="b" t="t" l="l"/>
                <a:pathLst>
                  <a:path h="5159805" w="258309">
                    <a:moveTo>
                      <a:pt x="129155" y="0"/>
                    </a:moveTo>
                    <a:lnTo>
                      <a:pt x="129155" y="0"/>
                    </a:lnTo>
                    <a:cubicBezTo>
                      <a:pt x="163409" y="0"/>
                      <a:pt x="196260" y="13607"/>
                      <a:pt x="220481" y="37829"/>
                    </a:cubicBezTo>
                    <a:cubicBezTo>
                      <a:pt x="244702" y="62050"/>
                      <a:pt x="258309" y="94901"/>
                      <a:pt x="258309" y="129155"/>
                    </a:cubicBezTo>
                    <a:lnTo>
                      <a:pt x="258309" y="5030650"/>
                    </a:lnTo>
                    <a:cubicBezTo>
                      <a:pt x="258309" y="5064904"/>
                      <a:pt x="244702" y="5097755"/>
                      <a:pt x="220481" y="5121976"/>
                    </a:cubicBezTo>
                    <a:cubicBezTo>
                      <a:pt x="196260" y="5146198"/>
                      <a:pt x="163409" y="5159805"/>
                      <a:pt x="129155" y="5159805"/>
                    </a:cubicBezTo>
                    <a:lnTo>
                      <a:pt x="129155" y="5159805"/>
                    </a:lnTo>
                    <a:cubicBezTo>
                      <a:pt x="94901" y="5159805"/>
                      <a:pt x="62050" y="5146198"/>
                      <a:pt x="37829" y="5121976"/>
                    </a:cubicBezTo>
                    <a:cubicBezTo>
                      <a:pt x="13607" y="5097755"/>
                      <a:pt x="0" y="5064904"/>
                      <a:pt x="0" y="5030650"/>
                    </a:cubicBezTo>
                    <a:lnTo>
                      <a:pt x="0" y="129155"/>
                    </a:lnTo>
                    <a:cubicBezTo>
                      <a:pt x="0" y="94901"/>
                      <a:pt x="13607" y="62050"/>
                      <a:pt x="37829" y="37829"/>
                    </a:cubicBezTo>
                    <a:cubicBezTo>
                      <a:pt x="62050" y="13607"/>
                      <a:pt x="94901" y="0"/>
                      <a:pt x="129155" y="0"/>
                    </a:cubicBezTo>
                    <a:close/>
                  </a:path>
                </a:pathLst>
              </a:custGeom>
              <a:solidFill>
                <a:srgbClr val="173F94"/>
              </a:solidFill>
            </p:spPr>
          </p:sp>
          <p:sp>
            <p:nvSpPr>
              <p:cNvPr name="TextBox 45" id="45"/>
              <p:cNvSpPr txBox="true"/>
              <p:nvPr/>
            </p:nvSpPr>
            <p:spPr>
              <a:xfrm>
                <a:off x="0" y="-47625"/>
                <a:ext cx="258309" cy="520743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100"/>
                  </a:lnSpc>
                </a:pPr>
              </a:p>
            </p:txBody>
          </p:sp>
        </p:grpSp>
        <p:sp>
          <p:nvSpPr>
            <p:cNvPr name="TextBox 46" id="46"/>
            <p:cNvSpPr txBox="true"/>
            <p:nvPr/>
          </p:nvSpPr>
          <p:spPr>
            <a:xfrm rot="0">
              <a:off x="144000" y="146986"/>
              <a:ext cx="19562567" cy="66667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840"/>
                </a:lnSpc>
              </a:pPr>
              <a:r>
                <a:rPr lang="en-US" b="true" sz="3200" spc="76">
                  <a:solidFill>
                    <a:srgbClr val="FCDE06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TITLE OF THE SIXTH SECTION</a:t>
              </a:r>
            </a:p>
          </p:txBody>
        </p:sp>
      </p:grpSp>
      <p:sp>
        <p:nvSpPr>
          <p:cNvPr name="TextBox 47" id="47"/>
          <p:cNvSpPr txBox="true"/>
          <p:nvPr/>
        </p:nvSpPr>
        <p:spPr>
          <a:xfrm rot="0">
            <a:off x="7908700" y="8002731"/>
            <a:ext cx="7135808" cy="6629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079"/>
              </a:lnSpc>
            </a:pPr>
            <a:r>
              <a:rPr lang="en-US" sz="2199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Post enimChrysippumeum non saneestdisputatum. Ita ne hoc quidem modo pariapeccatasunt. Indeigitur, inquit, ordiendumest. Propter nos enimillam, non proptereamnosmetipsosdiligimus. Eiuro, inquitadridens, iniquum, hacquidem de re; Itaqueeos id agere, ut a sedolores, morbos, debilitatesrepellant. Paulum, cum regem Persem captumadduceret, eodemflumineinvectio?</a:t>
            </a:r>
          </a:p>
          <a:p>
            <a:pPr algn="just">
              <a:lnSpc>
                <a:spcPts val="3079"/>
              </a:lnSpc>
            </a:pPr>
            <a:r>
              <a:rPr lang="en-US" sz="2199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Post enimCh</a:t>
            </a:r>
            <a:r>
              <a:rPr lang="en-US" sz="2199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rysippumeum non saneestdisputatum. Ita ne hoc quidem modo pariapeccatasunt. Indeigitur, inquit, ordiendumest. Propter nos enimillam, non proptereamnosmetipsosdiligimus. Eiuro, inquitadridens, iniquum, hacquidem de re; Itaqueeos id agere, ut a sedolores, morbos, debilitatesrepellant. Paulum, cum regem Persem captumadduceret, eodemflumineinvectio? Post enimChrysippumeum non saneestdisputatum. Ita ne hoc quidem modo pariapeccatasunt. Indeigitur, inquit, ordiendumest. 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7858541" y="24788339"/>
            <a:ext cx="7135808" cy="6629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079"/>
              </a:lnSpc>
            </a:pPr>
            <a:r>
              <a:rPr lang="en-US" sz="2199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Post enimChrysippumeum non saneestdisputatum. Ita ne hoc quidem modo pariapeccatasunt. Indeigitur, inquit, ordiendumest. Propter nos enimillam, non proptereamnosmetipsosdiligimus. Eiuro, inquitadridens, iniquum, hacquidem de re; Itaqueeos id agere, ut a sedolores, morbos, debilitatesrepellant. Paulum, cum regem Persem captumadduceret, eodemflumineinvectio?</a:t>
            </a:r>
          </a:p>
          <a:p>
            <a:pPr algn="just">
              <a:lnSpc>
                <a:spcPts val="3079"/>
              </a:lnSpc>
            </a:pPr>
            <a:r>
              <a:rPr lang="en-US" sz="2199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Post enimCh</a:t>
            </a:r>
            <a:r>
              <a:rPr lang="en-US" sz="2199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rysippumeum non saneestdisputatum. Ita ne hoc quidem modo pariapeccatasunt. Indeigitur, inquit, ordiendumest. Propter nos enimillam, non proptereamnosmetipsosdiligimus. Eiuro, inquitadridens, iniquum, hacquidem de re; Itaqueeos id agere, ut a sedolores, morbos, debilitatesrepellant. Paulum, cum regem Persem captumadduceret, eodemflumineinvectio? Post enimChrysippumeum non saneestdisputatum. Ita ne hoc quidem modo pariapeccatasunt. Indeigitur, inquit, ordiendumest. 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15392864" y="24788339"/>
            <a:ext cx="14671925" cy="6629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079"/>
              </a:lnSpc>
            </a:pPr>
            <a:r>
              <a:rPr lang="en-US" sz="2199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Post enimChrysippumeum non saneestdisputatum. Ita ne hoc quidem modo pariapeccatasunt. Indeigitur, inquit, ordiendumest. Propter nos enimillam, non proptereamnosmetipsosdiligimus. Eiuro, inquitadridens, iniquum, hacquidem de re; Itaqueeos id agere, ut a sedolores, morbos, debilitatesrepellant. Paulum, cum regem Persem captumadduceret, eodemflumineinvectio?</a:t>
            </a:r>
          </a:p>
          <a:p>
            <a:pPr algn="just">
              <a:lnSpc>
                <a:spcPts val="3079"/>
              </a:lnSpc>
            </a:pPr>
            <a:r>
              <a:rPr lang="en-US" sz="2199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Post enimChrysippumeum non saneestdisputatum. Ita ne hoc quidem modo pariapeccatasunt. Indeigitur, inquit, ordiendumest. Propter nos enimillam, non proptereamnosmetipsosdiligimus. Eiuro, inquitadridens, iniquum, hacquidem de re; Itaqueeos id agere, ut a sedolores, morbos, debilitatesrepellant. Paulum, cum regem Persem captumadduceret, eodemflumineinvectio? Post enimChrysippumeum non saneestdisputatum. Ita ne hoc quidem modo pariapeccatasunt. Indeigitur, inquit, ordiendumest. </a:t>
            </a:r>
          </a:p>
          <a:p>
            <a:pPr algn="just">
              <a:lnSpc>
                <a:spcPts val="3079"/>
              </a:lnSpc>
            </a:pPr>
            <a:r>
              <a:rPr lang="en-US" sz="2199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Post enimChrysippumeum non saneestdisputatum. Ita ne hoc quidem modo pariapeccatasunt. Indeigitur, inquit, ordiendumest. Propter nos enimillam, non proptereamnosmetipsosdiligimus. Eiuro, inquitadridens, iniquum, hacquidem de re; Itaqueeos id agere, ut a sedolores, morbos, debilitatesrepellant. Paulum, cum regem Persem captumadduceret, eodemflumineinvectio?</a:t>
            </a:r>
          </a:p>
          <a:p>
            <a:pPr algn="just">
              <a:lnSpc>
                <a:spcPts val="3079"/>
              </a:lnSpc>
            </a:pPr>
            <a:r>
              <a:rPr lang="en-US" sz="2199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Post enimCh</a:t>
            </a:r>
            <a:r>
              <a:rPr lang="en-US" sz="2199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rysippumeum non saneestdisputatum. Ita ne hoc quidem modo pariapeccatasunt. Indeigitur, inquit, ordiendumest. Propter nos enimillam, non proptereamnosmetipsosdiligimus. Eiuro, inquitadridens, iniquum, hacquidem de re; Itaqueeos id agere, ut a sedolores, morbos, debilitatesrepellant. Paulum, cum regem Persem captumadduceret, eodemflumineinvectio? Post enimChrysippumeum non saneestdisputatum. Ita ne hoc quidem.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396525" y="15716494"/>
            <a:ext cx="7135808" cy="78011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079"/>
              </a:lnSpc>
            </a:pPr>
            <a:r>
              <a:rPr lang="en-US" sz="2199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Post enimChrysippumeum non saneestdisputatum. Ita ne hoc quidem modo pariapeccatasunt. Indeigitur, inquit, ordiendumest. Propter nos enimillam, non proptereamnosmetipsosdiligimus. Eiuro, inquitadridens, iniquum, hacquidem de re; Itaqueeos id agere, ut a sedolores, morbos, debilitatesrepellant. Paulum, cum regem Persem captumadduceret, eodemflumineinvectio?</a:t>
            </a:r>
          </a:p>
          <a:p>
            <a:pPr algn="just">
              <a:lnSpc>
                <a:spcPts val="3079"/>
              </a:lnSpc>
            </a:pPr>
            <a:r>
              <a:rPr lang="en-US" sz="2199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Post enimCh</a:t>
            </a:r>
            <a:r>
              <a:rPr lang="en-US" sz="2199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rysippumeum non saneestdisputatum. Ita ne hoc quidem modo pariapeccatasunt. Indeigitur, inquit, ordiendumest. Propter nos enimillam, non proptereamnosmetipsosdiligimus. Eiuro, inquitadridens, iniquum, hacquidem de re; Itaqueeos id agere, ut a sedolores, morbos, debilitatesrepellant. Paulum, cum regem Persem captumadduceret, eodemflumineinvectio? Post enimChrysippumeum non saneestdisputatum. Ita ne hoc quidem modo pariapeccatasunt. Indeigitur, inquit, ordiendumest. Propter nos enimillam, non proptereamnosmetipsosdiligimus. Eiuro, inquitadridens, iniquum, hacquidem de re; Itaqueeos id agere, ut a sedolores, morbos, debilitatesrepellant.  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424843" y="32651635"/>
            <a:ext cx="7135808" cy="78011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079"/>
              </a:lnSpc>
            </a:pPr>
            <a:r>
              <a:rPr lang="en-US" sz="2199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Post enimChrysippumeum non saneestdisputatum. Ita ne hoc quidem modo pariapeccatasunt. Indeigitur, inquit, ordiendumest. Propter nos enimillam, non proptereamnosmetipsosdiligimus. Eiuro, inquitadridens, iniquum, hacquidem de re; Itaqueeos id agere, ut a sedolores, morbos, debilitatesrepellant. Paulum, cum regem Persem captumadduceret, eodemflumineinvectio?</a:t>
            </a:r>
          </a:p>
          <a:p>
            <a:pPr algn="just">
              <a:lnSpc>
                <a:spcPts val="3079"/>
              </a:lnSpc>
            </a:pPr>
            <a:r>
              <a:rPr lang="en-US" sz="2199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Post enimCh</a:t>
            </a:r>
            <a:r>
              <a:rPr lang="en-US" sz="2199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rysippumeum non saneestdisputatum. Ita ne hoc quidem modo pariapeccatasunt. Indeigitur, inquit, ordiendumest. Propter nos enimillam, non proptereamnosmetipsosdiligimus. Eiuro, inquitadridens, iniquum, hacquidem de re; Itaqueeos id agere, ut a sedolores, morbos, debilitatesrepellant. Paulum, cum regem Persem captumadduceret, eodemflumineinvectio? Post enimChrysippumeum non saneestdisputatum. Ita ne hoc quidem modo pariapeccatasunt. Indeigitur, inquit, ordiendumest. Propter nos enimillam, non proptereamnosmetipsosdiligimus. Eiuro, inquitadridens, iniquum, hacquidem de re; Itaqueeos id agere, ut a sedolores, morbos, debilitatesrepellant.  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15392864" y="36529793"/>
            <a:ext cx="14674819" cy="3896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079"/>
              </a:lnSpc>
            </a:pPr>
            <a:r>
              <a:rPr lang="en-US" sz="2199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Post enimChrysippumeum non saneestdisputatum. Ita ne hoc quidem modo pariapeccatasunt. Indeigitur, inquit, ordiendumest. Propter nos enimillam, non proptereamnosmetipsosdiligimus. Eiuro, inquitadridens, iniquum, hacquidem de re; Itaqueeos id agere, ut a sedolores, morbos, debilitatesrepellant. Paulum, cum regem Persem captumadduceret, eodemflumineinvectio?</a:t>
            </a:r>
          </a:p>
          <a:p>
            <a:pPr algn="just">
              <a:lnSpc>
                <a:spcPts val="3079"/>
              </a:lnSpc>
            </a:pPr>
            <a:r>
              <a:rPr lang="en-US" sz="2199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Post enimCh</a:t>
            </a:r>
            <a:r>
              <a:rPr lang="en-US" sz="2199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rysippumeum non saneestdisputatum. Ita ne hoc quidem modo pariapeccatasunt. Indeigitur, inquit, ordiendumest. Propter nos enimillam, non proptereamnosmetipsosdiligimus. Eiuro, inquitadridens, iniquum, hacquidem de re; Itaqueeos id agere, ut a sedolores, morbos, debilitatesrepellant. Paulum, cum regem Persem captumadduceret, eodemflumineinvectio? Post enimChrysippumeum non saneestdisputatum. Ita ne hoc quidem modo pariapeccatasunt. Indeigitur, inquit, ordiendumest.Post enimChrysippumeum non saneestdisputatum. Ita ne hoc quidem modo pariapeccatasunt. Indeigitur, inquit, ordiendumest.</a:t>
            </a:r>
          </a:p>
        </p:txBody>
      </p:sp>
      <p:grpSp>
        <p:nvGrpSpPr>
          <p:cNvPr name="Group 53" id="53"/>
          <p:cNvGrpSpPr/>
          <p:nvPr/>
        </p:nvGrpSpPr>
        <p:grpSpPr>
          <a:xfrm rot="0">
            <a:off x="15392864" y="8050356"/>
            <a:ext cx="14671925" cy="15467300"/>
            <a:chOff x="0" y="0"/>
            <a:chExt cx="50069842" cy="52784162"/>
          </a:xfrm>
        </p:grpSpPr>
        <p:sp>
          <p:nvSpPr>
            <p:cNvPr name="Freeform 54" id="54"/>
            <p:cNvSpPr/>
            <p:nvPr/>
          </p:nvSpPr>
          <p:spPr>
            <a:xfrm flipH="false" flipV="false" rot="0">
              <a:off x="0" y="0"/>
              <a:ext cx="50069843" cy="52784164"/>
            </a:xfrm>
            <a:custGeom>
              <a:avLst/>
              <a:gdLst/>
              <a:ahLst/>
              <a:cxnLst/>
              <a:rect r="r" b="b" t="t" l="l"/>
              <a:pathLst>
                <a:path h="52784164" w="50069843">
                  <a:moveTo>
                    <a:pt x="0" y="0"/>
                  </a:moveTo>
                  <a:lnTo>
                    <a:pt x="50069843" y="0"/>
                  </a:lnTo>
                  <a:lnTo>
                    <a:pt x="50069843" y="52784164"/>
                  </a:lnTo>
                  <a:lnTo>
                    <a:pt x="0" y="52784164"/>
                  </a:lnTo>
                  <a:close/>
                </a:path>
              </a:pathLst>
            </a:custGeom>
            <a:solidFill>
              <a:srgbClr val="D9D9D9"/>
            </a:solidFill>
          </p:spPr>
        </p:sp>
      </p:grpSp>
      <p:grpSp>
        <p:nvGrpSpPr>
          <p:cNvPr name="Group 55" id="55"/>
          <p:cNvGrpSpPr/>
          <p:nvPr/>
        </p:nvGrpSpPr>
        <p:grpSpPr>
          <a:xfrm rot="0">
            <a:off x="372583" y="8050356"/>
            <a:ext cx="7183692" cy="6503008"/>
            <a:chOff x="0" y="0"/>
            <a:chExt cx="24515279" cy="22192358"/>
          </a:xfrm>
        </p:grpSpPr>
        <p:sp>
          <p:nvSpPr>
            <p:cNvPr name="Freeform 56" id="56"/>
            <p:cNvSpPr/>
            <p:nvPr/>
          </p:nvSpPr>
          <p:spPr>
            <a:xfrm flipH="false" flipV="false" rot="0">
              <a:off x="0" y="0"/>
              <a:ext cx="24515279" cy="22192357"/>
            </a:xfrm>
            <a:custGeom>
              <a:avLst/>
              <a:gdLst/>
              <a:ahLst/>
              <a:cxnLst/>
              <a:rect r="r" b="b" t="t" l="l"/>
              <a:pathLst>
                <a:path h="22192357" w="24515279">
                  <a:moveTo>
                    <a:pt x="0" y="0"/>
                  </a:moveTo>
                  <a:lnTo>
                    <a:pt x="24515279" y="0"/>
                  </a:lnTo>
                  <a:lnTo>
                    <a:pt x="24515279" y="22192357"/>
                  </a:lnTo>
                  <a:lnTo>
                    <a:pt x="0" y="22192357"/>
                  </a:lnTo>
                  <a:close/>
                </a:path>
              </a:pathLst>
            </a:custGeom>
            <a:solidFill>
              <a:srgbClr val="D9D9D9"/>
            </a:solidFill>
          </p:spPr>
        </p:sp>
      </p:grpSp>
      <p:grpSp>
        <p:nvGrpSpPr>
          <p:cNvPr name="Group 57" id="57"/>
          <p:cNvGrpSpPr/>
          <p:nvPr/>
        </p:nvGrpSpPr>
        <p:grpSpPr>
          <a:xfrm rot="0">
            <a:off x="322424" y="24835964"/>
            <a:ext cx="7183692" cy="6503008"/>
            <a:chOff x="0" y="0"/>
            <a:chExt cx="24515279" cy="22192358"/>
          </a:xfrm>
        </p:grpSpPr>
        <p:sp>
          <p:nvSpPr>
            <p:cNvPr name="Freeform 58" id="58"/>
            <p:cNvSpPr/>
            <p:nvPr/>
          </p:nvSpPr>
          <p:spPr>
            <a:xfrm flipH="false" flipV="false" rot="0">
              <a:off x="0" y="0"/>
              <a:ext cx="24515279" cy="22192357"/>
            </a:xfrm>
            <a:custGeom>
              <a:avLst/>
              <a:gdLst/>
              <a:ahLst/>
              <a:cxnLst/>
              <a:rect r="r" b="b" t="t" l="l"/>
              <a:pathLst>
                <a:path h="22192357" w="24515279">
                  <a:moveTo>
                    <a:pt x="0" y="0"/>
                  </a:moveTo>
                  <a:lnTo>
                    <a:pt x="24515279" y="0"/>
                  </a:lnTo>
                  <a:lnTo>
                    <a:pt x="24515279" y="22192357"/>
                  </a:lnTo>
                  <a:lnTo>
                    <a:pt x="0" y="22192357"/>
                  </a:lnTo>
                  <a:close/>
                </a:path>
              </a:pathLst>
            </a:custGeom>
            <a:solidFill>
              <a:srgbClr val="D9D9D9"/>
            </a:solidFill>
          </p:spPr>
        </p:sp>
      </p:grpSp>
      <p:grpSp>
        <p:nvGrpSpPr>
          <p:cNvPr name="Group 59" id="59"/>
          <p:cNvGrpSpPr/>
          <p:nvPr/>
        </p:nvGrpSpPr>
        <p:grpSpPr>
          <a:xfrm rot="0">
            <a:off x="7824816" y="15764119"/>
            <a:ext cx="7183692" cy="7756317"/>
            <a:chOff x="0" y="0"/>
            <a:chExt cx="24515279" cy="26469435"/>
          </a:xfrm>
        </p:grpSpPr>
        <p:sp>
          <p:nvSpPr>
            <p:cNvPr name="Freeform 60" id="60"/>
            <p:cNvSpPr/>
            <p:nvPr/>
          </p:nvSpPr>
          <p:spPr>
            <a:xfrm flipH="false" flipV="false" rot="0">
              <a:off x="0" y="0"/>
              <a:ext cx="24515279" cy="26469435"/>
            </a:xfrm>
            <a:custGeom>
              <a:avLst/>
              <a:gdLst/>
              <a:ahLst/>
              <a:cxnLst/>
              <a:rect r="r" b="b" t="t" l="l"/>
              <a:pathLst>
                <a:path h="26469435" w="24515279">
                  <a:moveTo>
                    <a:pt x="0" y="0"/>
                  </a:moveTo>
                  <a:lnTo>
                    <a:pt x="24515279" y="0"/>
                  </a:lnTo>
                  <a:lnTo>
                    <a:pt x="24515279" y="26469435"/>
                  </a:lnTo>
                  <a:lnTo>
                    <a:pt x="0" y="26469435"/>
                  </a:lnTo>
                  <a:close/>
                </a:path>
              </a:pathLst>
            </a:custGeom>
            <a:solidFill>
              <a:srgbClr val="D9D9D9"/>
            </a:solidFill>
          </p:spPr>
        </p:sp>
      </p:grpSp>
      <p:grpSp>
        <p:nvGrpSpPr>
          <p:cNvPr name="Group 61" id="61"/>
          <p:cNvGrpSpPr/>
          <p:nvPr/>
        </p:nvGrpSpPr>
        <p:grpSpPr>
          <a:xfrm rot="0">
            <a:off x="7824816" y="32699260"/>
            <a:ext cx="7212010" cy="7756317"/>
            <a:chOff x="0" y="0"/>
            <a:chExt cx="24611918" cy="26469435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0" y="0"/>
              <a:ext cx="24611918" cy="26469435"/>
            </a:xfrm>
            <a:custGeom>
              <a:avLst/>
              <a:gdLst/>
              <a:ahLst/>
              <a:cxnLst/>
              <a:rect r="r" b="b" t="t" l="l"/>
              <a:pathLst>
                <a:path h="26469435" w="24611918">
                  <a:moveTo>
                    <a:pt x="0" y="0"/>
                  </a:moveTo>
                  <a:lnTo>
                    <a:pt x="24611918" y="0"/>
                  </a:lnTo>
                  <a:lnTo>
                    <a:pt x="24611918" y="26469435"/>
                  </a:lnTo>
                  <a:lnTo>
                    <a:pt x="0" y="26469435"/>
                  </a:lnTo>
                  <a:close/>
                </a:path>
              </a:pathLst>
            </a:custGeom>
            <a:solidFill>
              <a:srgbClr val="D9D9D9"/>
            </a:solidFill>
          </p:spPr>
        </p:sp>
      </p:grpSp>
      <p:grpSp>
        <p:nvGrpSpPr>
          <p:cNvPr name="Group 63" id="63"/>
          <p:cNvGrpSpPr/>
          <p:nvPr/>
        </p:nvGrpSpPr>
        <p:grpSpPr>
          <a:xfrm rot="0">
            <a:off x="15392864" y="32699260"/>
            <a:ext cx="7183692" cy="3731983"/>
            <a:chOff x="0" y="0"/>
            <a:chExt cx="24515279" cy="12735874"/>
          </a:xfrm>
        </p:grpSpPr>
        <p:sp>
          <p:nvSpPr>
            <p:cNvPr name="Freeform 64" id="64"/>
            <p:cNvSpPr/>
            <p:nvPr/>
          </p:nvSpPr>
          <p:spPr>
            <a:xfrm flipH="false" flipV="false" rot="0">
              <a:off x="0" y="0"/>
              <a:ext cx="24515279" cy="12735875"/>
            </a:xfrm>
            <a:custGeom>
              <a:avLst/>
              <a:gdLst/>
              <a:ahLst/>
              <a:cxnLst/>
              <a:rect r="r" b="b" t="t" l="l"/>
              <a:pathLst>
                <a:path h="12735875" w="24515279">
                  <a:moveTo>
                    <a:pt x="0" y="0"/>
                  </a:moveTo>
                  <a:lnTo>
                    <a:pt x="24515279" y="0"/>
                  </a:lnTo>
                  <a:lnTo>
                    <a:pt x="24515279" y="12735875"/>
                  </a:lnTo>
                  <a:lnTo>
                    <a:pt x="0" y="12735875"/>
                  </a:lnTo>
                  <a:close/>
                </a:path>
              </a:pathLst>
            </a:custGeom>
            <a:solidFill>
              <a:srgbClr val="D9D9D9"/>
            </a:solidFill>
          </p:spPr>
        </p:sp>
      </p:grpSp>
      <p:grpSp>
        <p:nvGrpSpPr>
          <p:cNvPr name="Group 65" id="65"/>
          <p:cNvGrpSpPr/>
          <p:nvPr/>
        </p:nvGrpSpPr>
        <p:grpSpPr>
          <a:xfrm rot="0">
            <a:off x="22871831" y="32699260"/>
            <a:ext cx="7183692" cy="3731983"/>
            <a:chOff x="0" y="0"/>
            <a:chExt cx="24515279" cy="12735874"/>
          </a:xfrm>
        </p:grpSpPr>
        <p:sp>
          <p:nvSpPr>
            <p:cNvPr name="Freeform 66" id="66"/>
            <p:cNvSpPr/>
            <p:nvPr/>
          </p:nvSpPr>
          <p:spPr>
            <a:xfrm flipH="false" flipV="false" rot="0">
              <a:off x="0" y="0"/>
              <a:ext cx="24515279" cy="12735875"/>
            </a:xfrm>
            <a:custGeom>
              <a:avLst/>
              <a:gdLst/>
              <a:ahLst/>
              <a:cxnLst/>
              <a:rect r="r" b="b" t="t" l="l"/>
              <a:pathLst>
                <a:path h="12735875" w="24515279">
                  <a:moveTo>
                    <a:pt x="0" y="0"/>
                  </a:moveTo>
                  <a:lnTo>
                    <a:pt x="24515279" y="0"/>
                  </a:lnTo>
                  <a:lnTo>
                    <a:pt x="24515279" y="12735875"/>
                  </a:lnTo>
                  <a:lnTo>
                    <a:pt x="0" y="12735875"/>
                  </a:lnTo>
                  <a:close/>
                </a:path>
              </a:pathLst>
            </a:custGeom>
            <a:solidFill>
              <a:srgbClr val="D9D9D9"/>
            </a:solidFill>
          </p:spPr>
        </p:sp>
      </p:grpSp>
      <p:sp>
        <p:nvSpPr>
          <p:cNvPr name="Freeform 67" id="67"/>
          <p:cNvSpPr/>
          <p:nvPr/>
        </p:nvSpPr>
        <p:spPr>
          <a:xfrm flipH="false" flipV="false" rot="0">
            <a:off x="3064911" y="41101468"/>
            <a:ext cx="1695484" cy="1695484"/>
          </a:xfrm>
          <a:custGeom>
            <a:avLst/>
            <a:gdLst/>
            <a:ahLst/>
            <a:cxnLst/>
            <a:rect r="r" b="b" t="t" l="l"/>
            <a:pathLst>
              <a:path h="1695484" w="1695484">
                <a:moveTo>
                  <a:pt x="0" y="0"/>
                </a:moveTo>
                <a:lnTo>
                  <a:pt x="1695483" y="0"/>
                </a:lnTo>
                <a:lnTo>
                  <a:pt x="1695483" y="1695483"/>
                </a:lnTo>
                <a:lnTo>
                  <a:pt x="0" y="169548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8" id="68"/>
          <p:cNvSpPr txBox="true"/>
          <p:nvPr/>
        </p:nvSpPr>
        <p:spPr>
          <a:xfrm rot="0">
            <a:off x="6143175" y="41632634"/>
            <a:ext cx="6364646" cy="556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79"/>
              </a:lnSpc>
            </a:pPr>
            <a:r>
              <a:rPr lang="en-US" b="true" sz="3199" spc="63">
                <a:solidFill>
                  <a:srgbClr val="FBFCFB"/>
                </a:solidFill>
                <a:latin typeface="Roboto Bold"/>
                <a:ea typeface="Roboto Bold"/>
                <a:cs typeface="Roboto Bold"/>
                <a:sym typeface="Roboto Bold"/>
              </a:rPr>
              <a:t>www.leaps-initiative.eu</a:t>
            </a:r>
          </a:p>
        </p:txBody>
      </p:sp>
      <p:sp>
        <p:nvSpPr>
          <p:cNvPr name="TextBox 69" id="69"/>
          <p:cNvSpPr txBox="true"/>
          <p:nvPr/>
        </p:nvSpPr>
        <p:spPr>
          <a:xfrm rot="0">
            <a:off x="3000631" y="10991838"/>
            <a:ext cx="1927595" cy="6229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FBFCFB"/>
                </a:solidFill>
                <a:latin typeface="Roboto"/>
                <a:ea typeface="Roboto"/>
                <a:cs typeface="Roboto"/>
                <a:sym typeface="Roboto"/>
              </a:rPr>
              <a:t>GRAPHIC</a:t>
            </a:r>
          </a:p>
        </p:txBody>
      </p:sp>
      <p:sp>
        <p:nvSpPr>
          <p:cNvPr name="TextBox 70" id="70"/>
          <p:cNvSpPr txBox="true"/>
          <p:nvPr/>
        </p:nvSpPr>
        <p:spPr>
          <a:xfrm rot="0">
            <a:off x="21873029" y="15082542"/>
            <a:ext cx="1927595" cy="6229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FBFCFB"/>
                </a:solidFill>
                <a:latin typeface="Roboto"/>
                <a:ea typeface="Roboto"/>
                <a:cs typeface="Roboto"/>
                <a:sym typeface="Roboto"/>
              </a:rPr>
              <a:t>GRAPHIC</a:t>
            </a:r>
          </a:p>
        </p:txBody>
      </p:sp>
      <p:sp>
        <p:nvSpPr>
          <p:cNvPr name="TextBox 71" id="71"/>
          <p:cNvSpPr txBox="true"/>
          <p:nvPr/>
        </p:nvSpPr>
        <p:spPr>
          <a:xfrm rot="0">
            <a:off x="10452864" y="19291306"/>
            <a:ext cx="1927595" cy="6229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FBFCFB"/>
                </a:solidFill>
                <a:latin typeface="Roboto"/>
                <a:ea typeface="Roboto"/>
                <a:cs typeface="Roboto"/>
                <a:sym typeface="Roboto"/>
              </a:rPr>
              <a:t>GRAPHIC</a:t>
            </a:r>
          </a:p>
        </p:txBody>
      </p:sp>
      <p:sp>
        <p:nvSpPr>
          <p:cNvPr name="TextBox 72" id="72"/>
          <p:cNvSpPr txBox="true"/>
          <p:nvPr/>
        </p:nvSpPr>
        <p:spPr>
          <a:xfrm rot="0">
            <a:off x="2948855" y="27777446"/>
            <a:ext cx="1927595" cy="6229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FBFCFB"/>
                </a:solidFill>
                <a:latin typeface="Roboto"/>
                <a:ea typeface="Roboto"/>
                <a:cs typeface="Roboto"/>
                <a:sym typeface="Roboto"/>
              </a:rPr>
              <a:t>GRAPHIC</a:t>
            </a:r>
          </a:p>
        </p:txBody>
      </p:sp>
      <p:sp>
        <p:nvSpPr>
          <p:cNvPr name="TextBox 73" id="73"/>
          <p:cNvSpPr txBox="true"/>
          <p:nvPr/>
        </p:nvSpPr>
        <p:spPr>
          <a:xfrm rot="0">
            <a:off x="10467023" y="36081662"/>
            <a:ext cx="1927595" cy="6229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FBFCFB"/>
                </a:solidFill>
                <a:latin typeface="Roboto"/>
                <a:ea typeface="Roboto"/>
                <a:cs typeface="Roboto"/>
                <a:sym typeface="Roboto"/>
              </a:rPr>
              <a:t>GRAPHIC</a:t>
            </a:r>
          </a:p>
        </p:txBody>
      </p:sp>
      <p:sp>
        <p:nvSpPr>
          <p:cNvPr name="TextBox 74" id="74"/>
          <p:cNvSpPr txBox="true"/>
          <p:nvPr/>
        </p:nvSpPr>
        <p:spPr>
          <a:xfrm rot="0">
            <a:off x="18020913" y="34299460"/>
            <a:ext cx="1927595" cy="6229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FBFCFB"/>
                </a:solidFill>
                <a:latin typeface="Roboto"/>
                <a:ea typeface="Roboto"/>
                <a:cs typeface="Roboto"/>
                <a:sym typeface="Roboto"/>
              </a:rPr>
              <a:t>GRAPHIC</a:t>
            </a:r>
          </a:p>
        </p:txBody>
      </p:sp>
      <p:grpSp>
        <p:nvGrpSpPr>
          <p:cNvPr name="Group 75" id="75"/>
          <p:cNvGrpSpPr/>
          <p:nvPr/>
        </p:nvGrpSpPr>
        <p:grpSpPr>
          <a:xfrm rot="0">
            <a:off x="15638428" y="41101468"/>
            <a:ext cx="14180798" cy="1695484"/>
            <a:chOff x="0" y="0"/>
            <a:chExt cx="18907730" cy="2260645"/>
          </a:xfrm>
        </p:grpSpPr>
        <p:grpSp>
          <p:nvGrpSpPr>
            <p:cNvPr name="Group 76" id="76"/>
            <p:cNvGrpSpPr/>
            <p:nvPr/>
          </p:nvGrpSpPr>
          <p:grpSpPr>
            <a:xfrm rot="0">
              <a:off x="0" y="0"/>
              <a:ext cx="3757990" cy="2260645"/>
              <a:chOff x="0" y="0"/>
              <a:chExt cx="9618471" cy="5786058"/>
            </a:xfrm>
          </p:grpSpPr>
          <p:sp>
            <p:nvSpPr>
              <p:cNvPr name="Freeform 77" id="77"/>
              <p:cNvSpPr/>
              <p:nvPr/>
            </p:nvSpPr>
            <p:spPr>
              <a:xfrm flipH="false" flipV="false" rot="0">
                <a:off x="0" y="0"/>
                <a:ext cx="9618471" cy="5786058"/>
              </a:xfrm>
              <a:custGeom>
                <a:avLst/>
                <a:gdLst/>
                <a:ahLst/>
                <a:cxnLst/>
                <a:rect r="r" b="b" t="t" l="l"/>
                <a:pathLst>
                  <a:path h="5786058" w="9618471">
                    <a:moveTo>
                      <a:pt x="0" y="0"/>
                    </a:moveTo>
                    <a:lnTo>
                      <a:pt x="9618471" y="0"/>
                    </a:lnTo>
                    <a:lnTo>
                      <a:pt x="9618471" y="5786058"/>
                    </a:lnTo>
                    <a:lnTo>
                      <a:pt x="0" y="5786058"/>
                    </a:lnTo>
                    <a:close/>
                  </a:path>
                </a:pathLst>
              </a:custGeom>
              <a:solidFill>
                <a:srgbClr val="D9D9D9"/>
              </a:solidFill>
            </p:spPr>
          </p:sp>
        </p:grpSp>
        <p:grpSp>
          <p:nvGrpSpPr>
            <p:cNvPr name="Group 78" id="78"/>
            <p:cNvGrpSpPr/>
            <p:nvPr/>
          </p:nvGrpSpPr>
          <p:grpSpPr>
            <a:xfrm rot="0">
              <a:off x="5049913" y="0"/>
              <a:ext cx="3757990" cy="2260645"/>
              <a:chOff x="0" y="0"/>
              <a:chExt cx="9618471" cy="5786058"/>
            </a:xfrm>
          </p:grpSpPr>
          <p:sp>
            <p:nvSpPr>
              <p:cNvPr name="Freeform 79" id="79"/>
              <p:cNvSpPr/>
              <p:nvPr/>
            </p:nvSpPr>
            <p:spPr>
              <a:xfrm flipH="false" flipV="false" rot="0">
                <a:off x="0" y="0"/>
                <a:ext cx="9618471" cy="5786058"/>
              </a:xfrm>
              <a:custGeom>
                <a:avLst/>
                <a:gdLst/>
                <a:ahLst/>
                <a:cxnLst/>
                <a:rect r="r" b="b" t="t" l="l"/>
                <a:pathLst>
                  <a:path h="5786058" w="9618471">
                    <a:moveTo>
                      <a:pt x="0" y="0"/>
                    </a:moveTo>
                    <a:lnTo>
                      <a:pt x="9618471" y="0"/>
                    </a:lnTo>
                    <a:lnTo>
                      <a:pt x="9618471" y="5786058"/>
                    </a:lnTo>
                    <a:lnTo>
                      <a:pt x="0" y="5786058"/>
                    </a:lnTo>
                    <a:close/>
                  </a:path>
                </a:pathLst>
              </a:custGeom>
              <a:solidFill>
                <a:srgbClr val="D9D9D9"/>
              </a:solidFill>
            </p:spPr>
          </p:sp>
        </p:grpSp>
        <p:grpSp>
          <p:nvGrpSpPr>
            <p:cNvPr name="Group 80" id="80"/>
            <p:cNvGrpSpPr/>
            <p:nvPr/>
          </p:nvGrpSpPr>
          <p:grpSpPr>
            <a:xfrm rot="0">
              <a:off x="10099827" y="0"/>
              <a:ext cx="3757990" cy="2260645"/>
              <a:chOff x="0" y="0"/>
              <a:chExt cx="9618471" cy="5786058"/>
            </a:xfrm>
          </p:grpSpPr>
          <p:sp>
            <p:nvSpPr>
              <p:cNvPr name="Freeform 81" id="81"/>
              <p:cNvSpPr/>
              <p:nvPr/>
            </p:nvSpPr>
            <p:spPr>
              <a:xfrm flipH="false" flipV="false" rot="0">
                <a:off x="0" y="0"/>
                <a:ext cx="9618471" cy="5786058"/>
              </a:xfrm>
              <a:custGeom>
                <a:avLst/>
                <a:gdLst/>
                <a:ahLst/>
                <a:cxnLst/>
                <a:rect r="r" b="b" t="t" l="l"/>
                <a:pathLst>
                  <a:path h="5786058" w="9618471">
                    <a:moveTo>
                      <a:pt x="0" y="0"/>
                    </a:moveTo>
                    <a:lnTo>
                      <a:pt x="9618471" y="0"/>
                    </a:lnTo>
                    <a:lnTo>
                      <a:pt x="9618471" y="5786058"/>
                    </a:lnTo>
                    <a:lnTo>
                      <a:pt x="0" y="5786058"/>
                    </a:lnTo>
                    <a:close/>
                  </a:path>
                </a:pathLst>
              </a:custGeom>
              <a:solidFill>
                <a:srgbClr val="D9D9D9"/>
              </a:solidFill>
            </p:spPr>
          </p:sp>
        </p:grpSp>
        <p:grpSp>
          <p:nvGrpSpPr>
            <p:cNvPr name="Group 82" id="82"/>
            <p:cNvGrpSpPr/>
            <p:nvPr/>
          </p:nvGrpSpPr>
          <p:grpSpPr>
            <a:xfrm rot="0">
              <a:off x="15149740" y="0"/>
              <a:ext cx="3757990" cy="2260645"/>
              <a:chOff x="0" y="0"/>
              <a:chExt cx="9618471" cy="5786058"/>
            </a:xfrm>
          </p:grpSpPr>
          <p:sp>
            <p:nvSpPr>
              <p:cNvPr name="Freeform 83" id="83"/>
              <p:cNvSpPr/>
              <p:nvPr/>
            </p:nvSpPr>
            <p:spPr>
              <a:xfrm flipH="false" flipV="false" rot="0">
                <a:off x="0" y="0"/>
                <a:ext cx="9618471" cy="5786058"/>
              </a:xfrm>
              <a:custGeom>
                <a:avLst/>
                <a:gdLst/>
                <a:ahLst/>
                <a:cxnLst/>
                <a:rect r="r" b="b" t="t" l="l"/>
                <a:pathLst>
                  <a:path h="5786058" w="9618471">
                    <a:moveTo>
                      <a:pt x="0" y="0"/>
                    </a:moveTo>
                    <a:lnTo>
                      <a:pt x="9618471" y="0"/>
                    </a:lnTo>
                    <a:lnTo>
                      <a:pt x="9618471" y="5786058"/>
                    </a:lnTo>
                    <a:lnTo>
                      <a:pt x="0" y="5786058"/>
                    </a:lnTo>
                    <a:close/>
                  </a:path>
                </a:pathLst>
              </a:custGeom>
              <a:solidFill>
                <a:srgbClr val="D9D9D9"/>
              </a:solidFill>
            </p:spPr>
          </p:sp>
        </p:grpSp>
        <p:sp>
          <p:nvSpPr>
            <p:cNvPr name="TextBox 84" id="84"/>
            <p:cNvSpPr txBox="true"/>
            <p:nvPr/>
          </p:nvSpPr>
          <p:spPr>
            <a:xfrm rot="0">
              <a:off x="1087369" y="738006"/>
              <a:ext cx="1562244" cy="80521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040"/>
                </a:lnSpc>
              </a:pPr>
              <a:r>
                <a:rPr lang="en-US" sz="3600">
                  <a:solidFill>
                    <a:srgbClr val="FBFCFB"/>
                  </a:solidFill>
                  <a:latin typeface="Roboto"/>
                  <a:ea typeface="Roboto"/>
                  <a:cs typeface="Roboto"/>
                  <a:sym typeface="Roboto"/>
                </a:rPr>
                <a:t>LOGO</a:t>
              </a:r>
            </a:p>
          </p:txBody>
        </p:sp>
        <p:sp>
          <p:nvSpPr>
            <p:cNvPr name="TextBox 85" id="85"/>
            <p:cNvSpPr txBox="true"/>
            <p:nvPr/>
          </p:nvSpPr>
          <p:spPr>
            <a:xfrm rot="0">
              <a:off x="6147786" y="738006"/>
              <a:ext cx="1562244" cy="80521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040"/>
                </a:lnSpc>
              </a:pPr>
              <a:r>
                <a:rPr lang="en-US" sz="3600">
                  <a:solidFill>
                    <a:srgbClr val="FBFCFB"/>
                  </a:solidFill>
                  <a:latin typeface="Roboto"/>
                  <a:ea typeface="Roboto"/>
                  <a:cs typeface="Roboto"/>
                  <a:sym typeface="Roboto"/>
                </a:rPr>
                <a:t>LOGO</a:t>
              </a:r>
            </a:p>
          </p:txBody>
        </p:sp>
        <p:sp>
          <p:nvSpPr>
            <p:cNvPr name="TextBox 86" id="86"/>
            <p:cNvSpPr txBox="true"/>
            <p:nvPr/>
          </p:nvSpPr>
          <p:spPr>
            <a:xfrm rot="0">
              <a:off x="11210346" y="738006"/>
              <a:ext cx="1562244" cy="80521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040"/>
                </a:lnSpc>
              </a:pPr>
              <a:r>
                <a:rPr lang="en-US" sz="3600">
                  <a:solidFill>
                    <a:srgbClr val="FBFCFB"/>
                  </a:solidFill>
                  <a:latin typeface="Roboto"/>
                  <a:ea typeface="Roboto"/>
                  <a:cs typeface="Roboto"/>
                  <a:sym typeface="Roboto"/>
                </a:rPr>
                <a:t>LOGO</a:t>
              </a:r>
            </a:p>
          </p:txBody>
        </p:sp>
        <p:sp>
          <p:nvSpPr>
            <p:cNvPr name="TextBox 87" id="87"/>
            <p:cNvSpPr txBox="true"/>
            <p:nvPr/>
          </p:nvSpPr>
          <p:spPr>
            <a:xfrm rot="0">
              <a:off x="16247613" y="727600"/>
              <a:ext cx="1562244" cy="80521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040"/>
                </a:lnSpc>
              </a:pPr>
              <a:r>
                <a:rPr lang="en-US" sz="3600">
                  <a:solidFill>
                    <a:srgbClr val="FBFCFB"/>
                  </a:solidFill>
                  <a:latin typeface="Roboto"/>
                  <a:ea typeface="Roboto"/>
                  <a:cs typeface="Roboto"/>
                  <a:sym typeface="Roboto"/>
                </a:rPr>
                <a:t>LOGO</a:t>
              </a:r>
            </a:p>
          </p:txBody>
        </p:sp>
      </p:grpSp>
      <p:sp>
        <p:nvSpPr>
          <p:cNvPr name="TextBox 88" id="88"/>
          <p:cNvSpPr txBox="true"/>
          <p:nvPr/>
        </p:nvSpPr>
        <p:spPr>
          <a:xfrm rot="0">
            <a:off x="25557881" y="34299460"/>
            <a:ext cx="1927595" cy="6229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FBFCFB"/>
                </a:solidFill>
                <a:latin typeface="Roboto"/>
                <a:ea typeface="Roboto"/>
                <a:cs typeface="Roboto"/>
                <a:sym typeface="Roboto"/>
              </a:rPr>
              <a:t>GRAPHIC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DAHUIQxv3og</dc:identifier>
  <dcterms:modified xsi:type="dcterms:W3CDTF">2011-08-01T06:04:30Z</dcterms:modified>
  <cp:revision>1</cp:revision>
  <dc:title>LEAPS_poster_A0 </dc:title>
</cp:coreProperties>
</file>